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95" r:id="rId4"/>
    <p:sldId id="258" r:id="rId5"/>
    <p:sldId id="291" r:id="rId6"/>
    <p:sldId id="303" r:id="rId7"/>
    <p:sldId id="447" r:id="rId8"/>
    <p:sldId id="448" r:id="rId9"/>
    <p:sldId id="446" r:id="rId10"/>
    <p:sldId id="302" r:id="rId11"/>
    <p:sldId id="262" r:id="rId12"/>
    <p:sldId id="282" r:id="rId13"/>
    <p:sldId id="283" r:id="rId14"/>
    <p:sldId id="455" r:id="rId15"/>
    <p:sldId id="456" r:id="rId16"/>
    <p:sldId id="457" r:id="rId17"/>
    <p:sldId id="458" r:id="rId18"/>
    <p:sldId id="293" r:id="rId19"/>
    <p:sldId id="292" r:id="rId20"/>
    <p:sldId id="298" r:id="rId21"/>
    <p:sldId id="297" r:id="rId22"/>
    <p:sldId id="344" r:id="rId23"/>
    <p:sldId id="453" r:id="rId24"/>
    <p:sldId id="450" r:id="rId25"/>
    <p:sldId id="454" r:id="rId26"/>
    <p:sldId id="353" r:id="rId27"/>
    <p:sldId id="364" r:id="rId28"/>
    <p:sldId id="368" r:id="rId29"/>
    <p:sldId id="369" r:id="rId30"/>
    <p:sldId id="370" r:id="rId31"/>
    <p:sldId id="375" r:id="rId32"/>
    <p:sldId id="449" r:id="rId33"/>
    <p:sldId id="374" r:id="rId34"/>
    <p:sldId id="377" r:id="rId35"/>
    <p:sldId id="376" r:id="rId36"/>
    <p:sldId id="378" r:id="rId37"/>
    <p:sldId id="381" r:id="rId38"/>
    <p:sldId id="380" r:id="rId39"/>
    <p:sldId id="379" r:id="rId40"/>
    <p:sldId id="382" r:id="rId41"/>
    <p:sldId id="459" r:id="rId42"/>
    <p:sldId id="363" r:id="rId43"/>
    <p:sldId id="398" r:id="rId44"/>
    <p:sldId id="399" r:id="rId45"/>
    <p:sldId id="367" r:id="rId46"/>
    <p:sldId id="354" r:id="rId47"/>
    <p:sldId id="400" r:id="rId48"/>
    <p:sldId id="372" r:id="rId49"/>
    <p:sldId id="402" r:id="rId50"/>
    <p:sldId id="404" r:id="rId51"/>
    <p:sldId id="405" r:id="rId52"/>
    <p:sldId id="406" r:id="rId53"/>
    <p:sldId id="409" r:id="rId54"/>
    <p:sldId id="408" r:id="rId55"/>
    <p:sldId id="410" r:id="rId56"/>
    <p:sldId id="411" r:id="rId57"/>
    <p:sldId id="412" r:id="rId58"/>
    <p:sldId id="407" r:id="rId59"/>
    <p:sldId id="269" r:id="rId60"/>
    <p:sldId id="270" r:id="rId61"/>
    <p:sldId id="272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dir Miranda Pinto" userId="53b37b87f92a8dc6" providerId="LiveId" clId="{49BE6BB4-A799-4FF6-B2B5-40D904D98BCF}"/>
    <pc:docChg chg="custSel addSld delSld modSld">
      <pc:chgData name="Valdir Miranda Pinto" userId="53b37b87f92a8dc6" providerId="LiveId" clId="{49BE6BB4-A799-4FF6-B2B5-40D904D98BCF}" dt="2025-02-24T18:40:23.393" v="113" actId="47"/>
      <pc:docMkLst>
        <pc:docMk/>
      </pc:docMkLst>
      <pc:sldChg chg="del">
        <pc:chgData name="Valdir Miranda Pinto" userId="53b37b87f92a8dc6" providerId="LiveId" clId="{49BE6BB4-A799-4FF6-B2B5-40D904D98BCF}" dt="2025-02-24T18:22:46.972" v="6" actId="47"/>
        <pc:sldMkLst>
          <pc:docMk/>
          <pc:sldMk cId="1752040182" sldId="284"/>
        </pc:sldMkLst>
      </pc:sldChg>
      <pc:sldChg chg="del">
        <pc:chgData name="Valdir Miranda Pinto" userId="53b37b87f92a8dc6" providerId="LiveId" clId="{49BE6BB4-A799-4FF6-B2B5-40D904D98BCF}" dt="2025-02-24T18:22:25.079" v="0" actId="47"/>
        <pc:sldMkLst>
          <pc:docMk/>
          <pc:sldMk cId="3890342122" sldId="305"/>
        </pc:sldMkLst>
      </pc:sldChg>
      <pc:sldChg chg="del">
        <pc:chgData name="Valdir Miranda Pinto" userId="53b37b87f92a8dc6" providerId="LiveId" clId="{49BE6BB4-A799-4FF6-B2B5-40D904D98BCF}" dt="2025-02-24T18:22:29.315" v="1" actId="47"/>
        <pc:sldMkLst>
          <pc:docMk/>
          <pc:sldMk cId="3956053896" sldId="306"/>
        </pc:sldMkLst>
      </pc:sldChg>
      <pc:sldChg chg="del">
        <pc:chgData name="Valdir Miranda Pinto" userId="53b37b87f92a8dc6" providerId="LiveId" clId="{49BE6BB4-A799-4FF6-B2B5-40D904D98BCF}" dt="2025-02-24T18:22:32.387" v="2" actId="47"/>
        <pc:sldMkLst>
          <pc:docMk/>
          <pc:sldMk cId="3939961192" sldId="307"/>
        </pc:sldMkLst>
      </pc:sldChg>
      <pc:sldChg chg="del">
        <pc:chgData name="Valdir Miranda Pinto" userId="53b37b87f92a8dc6" providerId="LiveId" clId="{49BE6BB4-A799-4FF6-B2B5-40D904D98BCF}" dt="2025-02-24T18:22:34.953" v="3" actId="47"/>
        <pc:sldMkLst>
          <pc:docMk/>
          <pc:sldMk cId="4178414710" sldId="308"/>
        </pc:sldMkLst>
      </pc:sldChg>
      <pc:sldChg chg="del">
        <pc:chgData name="Valdir Miranda Pinto" userId="53b37b87f92a8dc6" providerId="LiveId" clId="{49BE6BB4-A799-4FF6-B2B5-40D904D98BCF}" dt="2025-02-24T18:22:37.660" v="4" actId="47"/>
        <pc:sldMkLst>
          <pc:docMk/>
          <pc:sldMk cId="1172860014" sldId="309"/>
        </pc:sldMkLst>
      </pc:sldChg>
      <pc:sldChg chg="del">
        <pc:chgData name="Valdir Miranda Pinto" userId="53b37b87f92a8dc6" providerId="LiveId" clId="{49BE6BB4-A799-4FF6-B2B5-40D904D98BCF}" dt="2025-02-24T18:22:41.852" v="5" actId="47"/>
        <pc:sldMkLst>
          <pc:docMk/>
          <pc:sldMk cId="3943378456" sldId="310"/>
        </pc:sldMkLst>
      </pc:sldChg>
      <pc:sldChg chg="del">
        <pc:chgData name="Valdir Miranda Pinto" userId="53b37b87f92a8dc6" providerId="LiveId" clId="{49BE6BB4-A799-4FF6-B2B5-40D904D98BCF}" dt="2025-02-24T18:22:49.944" v="7" actId="47"/>
        <pc:sldMkLst>
          <pc:docMk/>
          <pc:sldMk cId="2673908878" sldId="311"/>
        </pc:sldMkLst>
      </pc:sldChg>
      <pc:sldChg chg="del">
        <pc:chgData name="Valdir Miranda Pinto" userId="53b37b87f92a8dc6" providerId="LiveId" clId="{49BE6BB4-A799-4FF6-B2B5-40D904D98BCF}" dt="2025-02-24T18:22:56.451" v="8" actId="47"/>
        <pc:sldMkLst>
          <pc:docMk/>
          <pc:sldMk cId="868964581" sldId="312"/>
        </pc:sldMkLst>
      </pc:sldChg>
      <pc:sldChg chg="del">
        <pc:chgData name="Valdir Miranda Pinto" userId="53b37b87f92a8dc6" providerId="LiveId" clId="{49BE6BB4-A799-4FF6-B2B5-40D904D98BCF}" dt="2025-02-24T18:22:58.263" v="9" actId="47"/>
        <pc:sldMkLst>
          <pc:docMk/>
          <pc:sldMk cId="3296312056" sldId="313"/>
        </pc:sldMkLst>
      </pc:sldChg>
      <pc:sldChg chg="del">
        <pc:chgData name="Valdir Miranda Pinto" userId="53b37b87f92a8dc6" providerId="LiveId" clId="{49BE6BB4-A799-4FF6-B2B5-40D904D98BCF}" dt="2025-02-24T18:23:03.117" v="10" actId="47"/>
        <pc:sldMkLst>
          <pc:docMk/>
          <pc:sldMk cId="3304959682" sldId="314"/>
        </pc:sldMkLst>
      </pc:sldChg>
      <pc:sldChg chg="del">
        <pc:chgData name="Valdir Miranda Pinto" userId="53b37b87f92a8dc6" providerId="LiveId" clId="{49BE6BB4-A799-4FF6-B2B5-40D904D98BCF}" dt="2025-02-24T18:23:10.608" v="11" actId="47"/>
        <pc:sldMkLst>
          <pc:docMk/>
          <pc:sldMk cId="2795104099" sldId="315"/>
        </pc:sldMkLst>
      </pc:sldChg>
      <pc:sldChg chg="del">
        <pc:chgData name="Valdir Miranda Pinto" userId="53b37b87f92a8dc6" providerId="LiveId" clId="{49BE6BB4-A799-4FF6-B2B5-40D904D98BCF}" dt="2025-02-24T18:23:12.549" v="12" actId="47"/>
        <pc:sldMkLst>
          <pc:docMk/>
          <pc:sldMk cId="1763108591" sldId="316"/>
        </pc:sldMkLst>
      </pc:sldChg>
      <pc:sldChg chg="del">
        <pc:chgData name="Valdir Miranda Pinto" userId="53b37b87f92a8dc6" providerId="LiveId" clId="{49BE6BB4-A799-4FF6-B2B5-40D904D98BCF}" dt="2025-02-24T18:23:16.784" v="13" actId="47"/>
        <pc:sldMkLst>
          <pc:docMk/>
          <pc:sldMk cId="2130429090" sldId="317"/>
        </pc:sldMkLst>
      </pc:sldChg>
      <pc:sldChg chg="del">
        <pc:chgData name="Valdir Miranda Pinto" userId="53b37b87f92a8dc6" providerId="LiveId" clId="{49BE6BB4-A799-4FF6-B2B5-40D904D98BCF}" dt="2025-02-24T18:23:18.046" v="14" actId="47"/>
        <pc:sldMkLst>
          <pc:docMk/>
          <pc:sldMk cId="403008061" sldId="318"/>
        </pc:sldMkLst>
      </pc:sldChg>
      <pc:sldChg chg="del">
        <pc:chgData name="Valdir Miranda Pinto" userId="53b37b87f92a8dc6" providerId="LiveId" clId="{49BE6BB4-A799-4FF6-B2B5-40D904D98BCF}" dt="2025-02-24T18:23:19.198" v="15" actId="47"/>
        <pc:sldMkLst>
          <pc:docMk/>
          <pc:sldMk cId="3768099981" sldId="319"/>
        </pc:sldMkLst>
      </pc:sldChg>
      <pc:sldChg chg="del">
        <pc:chgData name="Valdir Miranda Pinto" userId="53b37b87f92a8dc6" providerId="LiveId" clId="{49BE6BB4-A799-4FF6-B2B5-40D904D98BCF}" dt="2025-02-24T18:23:32.222" v="20" actId="47"/>
        <pc:sldMkLst>
          <pc:docMk/>
          <pc:sldMk cId="1125181093" sldId="320"/>
        </pc:sldMkLst>
      </pc:sldChg>
      <pc:sldChg chg="del">
        <pc:chgData name="Valdir Miranda Pinto" userId="53b37b87f92a8dc6" providerId="LiveId" clId="{49BE6BB4-A799-4FF6-B2B5-40D904D98BCF}" dt="2025-02-24T18:23:28.338" v="19" actId="47"/>
        <pc:sldMkLst>
          <pc:docMk/>
          <pc:sldMk cId="365234869" sldId="321"/>
        </pc:sldMkLst>
      </pc:sldChg>
      <pc:sldChg chg="del">
        <pc:chgData name="Valdir Miranda Pinto" userId="53b37b87f92a8dc6" providerId="LiveId" clId="{49BE6BB4-A799-4FF6-B2B5-40D904D98BCF}" dt="2025-02-24T18:23:26.803" v="18" actId="47"/>
        <pc:sldMkLst>
          <pc:docMk/>
          <pc:sldMk cId="3662624793" sldId="322"/>
        </pc:sldMkLst>
      </pc:sldChg>
      <pc:sldChg chg="del">
        <pc:chgData name="Valdir Miranda Pinto" userId="53b37b87f92a8dc6" providerId="LiveId" clId="{49BE6BB4-A799-4FF6-B2B5-40D904D98BCF}" dt="2025-02-24T18:23:22.747" v="17" actId="47"/>
        <pc:sldMkLst>
          <pc:docMk/>
          <pc:sldMk cId="1818248851" sldId="323"/>
        </pc:sldMkLst>
      </pc:sldChg>
      <pc:sldChg chg="del">
        <pc:chgData name="Valdir Miranda Pinto" userId="53b37b87f92a8dc6" providerId="LiveId" clId="{49BE6BB4-A799-4FF6-B2B5-40D904D98BCF}" dt="2025-02-24T18:23:20.260" v="16" actId="47"/>
        <pc:sldMkLst>
          <pc:docMk/>
          <pc:sldMk cId="3929162132" sldId="324"/>
        </pc:sldMkLst>
      </pc:sldChg>
      <pc:sldChg chg="del">
        <pc:chgData name="Valdir Miranda Pinto" userId="53b37b87f92a8dc6" providerId="LiveId" clId="{49BE6BB4-A799-4FF6-B2B5-40D904D98BCF}" dt="2025-02-24T18:23:36.811" v="21" actId="47"/>
        <pc:sldMkLst>
          <pc:docMk/>
          <pc:sldMk cId="1788446748" sldId="325"/>
        </pc:sldMkLst>
      </pc:sldChg>
      <pc:sldChg chg="del">
        <pc:chgData name="Valdir Miranda Pinto" userId="53b37b87f92a8dc6" providerId="LiveId" clId="{49BE6BB4-A799-4FF6-B2B5-40D904D98BCF}" dt="2025-02-24T18:23:40.264" v="22" actId="47"/>
        <pc:sldMkLst>
          <pc:docMk/>
          <pc:sldMk cId="1274219149" sldId="328"/>
        </pc:sldMkLst>
      </pc:sldChg>
      <pc:sldChg chg="del">
        <pc:chgData name="Valdir Miranda Pinto" userId="53b37b87f92a8dc6" providerId="LiveId" clId="{49BE6BB4-A799-4FF6-B2B5-40D904D98BCF}" dt="2025-02-24T18:40:23.393" v="113" actId="47"/>
        <pc:sldMkLst>
          <pc:docMk/>
          <pc:sldMk cId="2500395245" sldId="330"/>
        </pc:sldMkLst>
      </pc:sldChg>
      <pc:sldChg chg="del">
        <pc:chgData name="Valdir Miranda Pinto" userId="53b37b87f92a8dc6" providerId="LiveId" clId="{49BE6BB4-A799-4FF6-B2B5-40D904D98BCF}" dt="2025-02-24T18:23:51.154" v="27" actId="47"/>
        <pc:sldMkLst>
          <pc:docMk/>
          <pc:sldMk cId="2861087460" sldId="334"/>
        </pc:sldMkLst>
      </pc:sldChg>
      <pc:sldChg chg="del">
        <pc:chgData name="Valdir Miranda Pinto" userId="53b37b87f92a8dc6" providerId="LiveId" clId="{49BE6BB4-A799-4FF6-B2B5-40D904D98BCF}" dt="2025-02-24T18:23:45.692" v="26" actId="47"/>
        <pc:sldMkLst>
          <pc:docMk/>
          <pc:sldMk cId="3391576727" sldId="335"/>
        </pc:sldMkLst>
      </pc:sldChg>
      <pc:sldChg chg="del">
        <pc:chgData name="Valdir Miranda Pinto" userId="53b37b87f92a8dc6" providerId="LiveId" clId="{49BE6BB4-A799-4FF6-B2B5-40D904D98BCF}" dt="2025-02-24T18:23:44.513" v="25" actId="47"/>
        <pc:sldMkLst>
          <pc:docMk/>
          <pc:sldMk cId="3931956365" sldId="336"/>
        </pc:sldMkLst>
      </pc:sldChg>
      <pc:sldChg chg="del">
        <pc:chgData name="Valdir Miranda Pinto" userId="53b37b87f92a8dc6" providerId="LiveId" clId="{49BE6BB4-A799-4FF6-B2B5-40D904D98BCF}" dt="2025-02-24T18:23:42.453" v="24" actId="47"/>
        <pc:sldMkLst>
          <pc:docMk/>
          <pc:sldMk cId="158324604" sldId="337"/>
        </pc:sldMkLst>
      </pc:sldChg>
      <pc:sldChg chg="del">
        <pc:chgData name="Valdir Miranda Pinto" userId="53b37b87f92a8dc6" providerId="LiveId" clId="{49BE6BB4-A799-4FF6-B2B5-40D904D98BCF}" dt="2025-02-24T18:23:41.313" v="23" actId="47"/>
        <pc:sldMkLst>
          <pc:docMk/>
          <pc:sldMk cId="3174037149" sldId="338"/>
        </pc:sldMkLst>
      </pc:sldChg>
      <pc:sldChg chg="del">
        <pc:chgData name="Valdir Miranda Pinto" userId="53b37b87f92a8dc6" providerId="LiveId" clId="{49BE6BB4-A799-4FF6-B2B5-40D904D98BCF}" dt="2025-02-24T18:23:54.202" v="28" actId="47"/>
        <pc:sldMkLst>
          <pc:docMk/>
          <pc:sldMk cId="3783841035" sldId="339"/>
        </pc:sldMkLst>
      </pc:sldChg>
      <pc:sldChg chg="del">
        <pc:chgData name="Valdir Miranda Pinto" userId="53b37b87f92a8dc6" providerId="LiveId" clId="{49BE6BB4-A799-4FF6-B2B5-40D904D98BCF}" dt="2025-02-24T18:23:55.456" v="29" actId="47"/>
        <pc:sldMkLst>
          <pc:docMk/>
          <pc:sldMk cId="384036783" sldId="340"/>
        </pc:sldMkLst>
      </pc:sldChg>
      <pc:sldChg chg="del">
        <pc:chgData name="Valdir Miranda Pinto" userId="53b37b87f92a8dc6" providerId="LiveId" clId="{49BE6BB4-A799-4FF6-B2B5-40D904D98BCF}" dt="2025-02-24T18:23:58.888" v="30" actId="47"/>
        <pc:sldMkLst>
          <pc:docMk/>
          <pc:sldMk cId="1255075793" sldId="341"/>
        </pc:sldMkLst>
      </pc:sldChg>
      <pc:sldChg chg="del">
        <pc:chgData name="Valdir Miranda Pinto" userId="53b37b87f92a8dc6" providerId="LiveId" clId="{49BE6BB4-A799-4FF6-B2B5-40D904D98BCF}" dt="2025-02-24T18:24:06.738" v="33" actId="47"/>
        <pc:sldMkLst>
          <pc:docMk/>
          <pc:sldMk cId="2885035533" sldId="345"/>
        </pc:sldMkLst>
      </pc:sldChg>
      <pc:sldChg chg="del">
        <pc:chgData name="Valdir Miranda Pinto" userId="53b37b87f92a8dc6" providerId="LiveId" clId="{49BE6BB4-A799-4FF6-B2B5-40D904D98BCF}" dt="2025-02-24T18:24:04.649" v="32" actId="47"/>
        <pc:sldMkLst>
          <pc:docMk/>
          <pc:sldMk cId="3271219096" sldId="346"/>
        </pc:sldMkLst>
      </pc:sldChg>
      <pc:sldChg chg="del">
        <pc:chgData name="Valdir Miranda Pinto" userId="53b37b87f92a8dc6" providerId="LiveId" clId="{49BE6BB4-A799-4FF6-B2B5-40D904D98BCF}" dt="2025-02-24T18:23:59.989" v="31" actId="47"/>
        <pc:sldMkLst>
          <pc:docMk/>
          <pc:sldMk cId="572286331" sldId="347"/>
        </pc:sldMkLst>
      </pc:sldChg>
      <pc:sldChg chg="del">
        <pc:chgData name="Valdir Miranda Pinto" userId="53b37b87f92a8dc6" providerId="LiveId" clId="{49BE6BB4-A799-4FF6-B2B5-40D904D98BCF}" dt="2025-02-24T18:24:16.152" v="38" actId="47"/>
        <pc:sldMkLst>
          <pc:docMk/>
          <pc:sldMk cId="1018272989" sldId="348"/>
        </pc:sldMkLst>
      </pc:sldChg>
      <pc:sldChg chg="del">
        <pc:chgData name="Valdir Miranda Pinto" userId="53b37b87f92a8dc6" providerId="LiveId" clId="{49BE6BB4-A799-4FF6-B2B5-40D904D98BCF}" dt="2025-02-24T18:24:14.908" v="37" actId="47"/>
        <pc:sldMkLst>
          <pc:docMk/>
          <pc:sldMk cId="3355318722" sldId="349"/>
        </pc:sldMkLst>
      </pc:sldChg>
      <pc:sldChg chg="del">
        <pc:chgData name="Valdir Miranda Pinto" userId="53b37b87f92a8dc6" providerId="LiveId" clId="{49BE6BB4-A799-4FF6-B2B5-40D904D98BCF}" dt="2025-02-24T18:24:10.716" v="36" actId="47"/>
        <pc:sldMkLst>
          <pc:docMk/>
          <pc:sldMk cId="2632581800" sldId="350"/>
        </pc:sldMkLst>
      </pc:sldChg>
      <pc:sldChg chg="del">
        <pc:chgData name="Valdir Miranda Pinto" userId="53b37b87f92a8dc6" providerId="LiveId" clId="{49BE6BB4-A799-4FF6-B2B5-40D904D98BCF}" dt="2025-02-24T18:24:09.427" v="35" actId="47"/>
        <pc:sldMkLst>
          <pc:docMk/>
          <pc:sldMk cId="1974135095" sldId="351"/>
        </pc:sldMkLst>
      </pc:sldChg>
      <pc:sldChg chg="del">
        <pc:chgData name="Valdir Miranda Pinto" userId="53b37b87f92a8dc6" providerId="LiveId" clId="{49BE6BB4-A799-4FF6-B2B5-40D904D98BCF}" dt="2025-02-24T18:24:08.207" v="34" actId="47"/>
        <pc:sldMkLst>
          <pc:docMk/>
          <pc:sldMk cId="1197717696" sldId="352"/>
        </pc:sldMkLst>
      </pc:sldChg>
      <pc:sldChg chg="del">
        <pc:chgData name="Valdir Miranda Pinto" userId="53b37b87f92a8dc6" providerId="LiveId" clId="{49BE6BB4-A799-4FF6-B2B5-40D904D98BCF}" dt="2025-02-24T18:40:04.520" v="106" actId="47"/>
        <pc:sldMkLst>
          <pc:docMk/>
          <pc:sldMk cId="2831629653" sldId="384"/>
        </pc:sldMkLst>
      </pc:sldChg>
      <pc:sldChg chg="del">
        <pc:chgData name="Valdir Miranda Pinto" userId="53b37b87f92a8dc6" providerId="LiveId" clId="{49BE6BB4-A799-4FF6-B2B5-40D904D98BCF}" dt="2025-02-24T18:40:20.806" v="112" actId="47"/>
        <pc:sldMkLst>
          <pc:docMk/>
          <pc:sldMk cId="1808551544" sldId="385"/>
        </pc:sldMkLst>
      </pc:sldChg>
      <pc:sldChg chg="del">
        <pc:chgData name="Valdir Miranda Pinto" userId="53b37b87f92a8dc6" providerId="LiveId" clId="{49BE6BB4-A799-4FF6-B2B5-40D904D98BCF}" dt="2025-02-24T18:39:50.692" v="102" actId="47"/>
        <pc:sldMkLst>
          <pc:docMk/>
          <pc:sldMk cId="1860064329" sldId="386"/>
        </pc:sldMkLst>
      </pc:sldChg>
      <pc:sldChg chg="del">
        <pc:chgData name="Valdir Miranda Pinto" userId="53b37b87f92a8dc6" providerId="LiveId" clId="{49BE6BB4-A799-4FF6-B2B5-40D904D98BCF}" dt="2025-02-24T18:40:01.139" v="105" actId="47"/>
        <pc:sldMkLst>
          <pc:docMk/>
          <pc:sldMk cId="1759820052" sldId="387"/>
        </pc:sldMkLst>
      </pc:sldChg>
      <pc:sldChg chg="del">
        <pc:chgData name="Valdir Miranda Pinto" userId="53b37b87f92a8dc6" providerId="LiveId" clId="{49BE6BB4-A799-4FF6-B2B5-40D904D98BCF}" dt="2025-02-24T18:39:59.121" v="104" actId="47"/>
        <pc:sldMkLst>
          <pc:docMk/>
          <pc:sldMk cId="3975752197" sldId="388"/>
        </pc:sldMkLst>
      </pc:sldChg>
      <pc:sldChg chg="del">
        <pc:chgData name="Valdir Miranda Pinto" userId="53b37b87f92a8dc6" providerId="LiveId" clId="{49BE6BB4-A799-4FF6-B2B5-40D904D98BCF}" dt="2025-02-24T18:39:57.654" v="103" actId="47"/>
        <pc:sldMkLst>
          <pc:docMk/>
          <pc:sldMk cId="1854238645" sldId="389"/>
        </pc:sldMkLst>
      </pc:sldChg>
      <pc:sldChg chg="del">
        <pc:chgData name="Valdir Miranda Pinto" userId="53b37b87f92a8dc6" providerId="LiveId" clId="{49BE6BB4-A799-4FF6-B2B5-40D904D98BCF}" dt="2025-02-24T18:40:19.314" v="111" actId="47"/>
        <pc:sldMkLst>
          <pc:docMk/>
          <pc:sldMk cId="3417841586" sldId="390"/>
        </pc:sldMkLst>
      </pc:sldChg>
      <pc:sldChg chg="del">
        <pc:chgData name="Valdir Miranda Pinto" userId="53b37b87f92a8dc6" providerId="LiveId" clId="{49BE6BB4-A799-4FF6-B2B5-40D904D98BCF}" dt="2025-02-24T18:40:13.552" v="108" actId="47"/>
        <pc:sldMkLst>
          <pc:docMk/>
          <pc:sldMk cId="3398562887" sldId="391"/>
        </pc:sldMkLst>
      </pc:sldChg>
      <pc:sldChg chg="del">
        <pc:chgData name="Valdir Miranda Pinto" userId="53b37b87f92a8dc6" providerId="LiveId" clId="{49BE6BB4-A799-4FF6-B2B5-40D904D98BCF}" dt="2025-02-24T18:40:15.513" v="109" actId="47"/>
        <pc:sldMkLst>
          <pc:docMk/>
          <pc:sldMk cId="315418890" sldId="392"/>
        </pc:sldMkLst>
      </pc:sldChg>
      <pc:sldChg chg="del">
        <pc:chgData name="Valdir Miranda Pinto" userId="53b37b87f92a8dc6" providerId="LiveId" clId="{49BE6BB4-A799-4FF6-B2B5-40D904D98BCF}" dt="2025-02-24T18:40:17.441" v="110" actId="47"/>
        <pc:sldMkLst>
          <pc:docMk/>
          <pc:sldMk cId="775347890" sldId="393"/>
        </pc:sldMkLst>
      </pc:sldChg>
      <pc:sldChg chg="del">
        <pc:chgData name="Valdir Miranda Pinto" userId="53b37b87f92a8dc6" providerId="LiveId" clId="{49BE6BB4-A799-4FF6-B2B5-40D904D98BCF}" dt="2025-02-24T18:40:11.460" v="107" actId="47"/>
        <pc:sldMkLst>
          <pc:docMk/>
          <pc:sldMk cId="2865295873" sldId="394"/>
        </pc:sldMkLst>
      </pc:sldChg>
      <pc:sldChg chg="modSp mod">
        <pc:chgData name="Valdir Miranda Pinto" userId="53b37b87f92a8dc6" providerId="LiveId" clId="{49BE6BB4-A799-4FF6-B2B5-40D904D98BCF}" dt="2025-02-24T18:33:24.342" v="74" actId="6549"/>
        <pc:sldMkLst>
          <pc:docMk/>
          <pc:sldMk cId="1910649069" sldId="399"/>
        </pc:sldMkLst>
        <pc:spChg chg="mod">
          <ac:chgData name="Valdir Miranda Pinto" userId="53b37b87f92a8dc6" providerId="LiveId" clId="{49BE6BB4-A799-4FF6-B2B5-40D904D98BCF}" dt="2025-02-24T18:33:24.342" v="74" actId="6549"/>
          <ac:spMkLst>
            <pc:docMk/>
            <pc:sldMk cId="1910649069" sldId="399"/>
            <ac:spMk id="3" creationId="{00000000-0000-0000-0000-000000000000}"/>
          </ac:spMkLst>
        </pc:spChg>
      </pc:sldChg>
      <pc:sldChg chg="modSp mod">
        <pc:chgData name="Valdir Miranda Pinto" userId="53b37b87f92a8dc6" providerId="LiveId" clId="{49BE6BB4-A799-4FF6-B2B5-40D904D98BCF}" dt="2025-02-24T18:36:48.625" v="83" actId="20577"/>
        <pc:sldMkLst>
          <pc:docMk/>
          <pc:sldMk cId="2354675121" sldId="408"/>
        </pc:sldMkLst>
        <pc:graphicFrameChg chg="modGraphic">
          <ac:chgData name="Valdir Miranda Pinto" userId="53b37b87f92a8dc6" providerId="LiveId" clId="{49BE6BB4-A799-4FF6-B2B5-40D904D98BCF}" dt="2025-02-24T18:36:48.625" v="83" actId="20577"/>
          <ac:graphicFrameMkLst>
            <pc:docMk/>
            <pc:sldMk cId="2354675121" sldId="408"/>
            <ac:graphicFrameMk id="6" creationId="{00000000-0000-0000-0000-000000000000}"/>
          </ac:graphicFrameMkLst>
        </pc:graphicFrameChg>
      </pc:sldChg>
      <pc:sldChg chg="del">
        <pc:chgData name="Valdir Miranda Pinto" userId="53b37b87f92a8dc6" providerId="LiveId" clId="{49BE6BB4-A799-4FF6-B2B5-40D904D98BCF}" dt="2025-02-24T18:38:19.114" v="84" actId="47"/>
        <pc:sldMkLst>
          <pc:docMk/>
          <pc:sldMk cId="1781895610" sldId="413"/>
        </pc:sldMkLst>
      </pc:sldChg>
      <pc:sldChg chg="del">
        <pc:chgData name="Valdir Miranda Pinto" userId="53b37b87f92a8dc6" providerId="LiveId" clId="{49BE6BB4-A799-4FF6-B2B5-40D904D98BCF}" dt="2025-02-24T18:38:32.165" v="86" actId="47"/>
        <pc:sldMkLst>
          <pc:docMk/>
          <pc:sldMk cId="22819474" sldId="414"/>
        </pc:sldMkLst>
      </pc:sldChg>
      <pc:sldChg chg="del">
        <pc:chgData name="Valdir Miranda Pinto" userId="53b37b87f92a8dc6" providerId="LiveId" clId="{49BE6BB4-A799-4FF6-B2B5-40D904D98BCF}" dt="2025-02-24T18:38:29.222" v="85" actId="47"/>
        <pc:sldMkLst>
          <pc:docMk/>
          <pc:sldMk cId="296960478" sldId="423"/>
        </pc:sldMkLst>
      </pc:sldChg>
      <pc:sldChg chg="del">
        <pc:chgData name="Valdir Miranda Pinto" userId="53b37b87f92a8dc6" providerId="LiveId" clId="{49BE6BB4-A799-4FF6-B2B5-40D904D98BCF}" dt="2025-02-24T18:38:53.005" v="90" actId="47"/>
        <pc:sldMkLst>
          <pc:docMk/>
          <pc:sldMk cId="3953174865" sldId="424"/>
        </pc:sldMkLst>
      </pc:sldChg>
      <pc:sldChg chg="del">
        <pc:chgData name="Valdir Miranda Pinto" userId="53b37b87f92a8dc6" providerId="LiveId" clId="{49BE6BB4-A799-4FF6-B2B5-40D904D98BCF}" dt="2025-02-24T18:38:59.358" v="91" actId="47"/>
        <pc:sldMkLst>
          <pc:docMk/>
          <pc:sldMk cId="3989825722" sldId="425"/>
        </pc:sldMkLst>
      </pc:sldChg>
      <pc:sldChg chg="del">
        <pc:chgData name="Valdir Miranda Pinto" userId="53b37b87f92a8dc6" providerId="LiveId" clId="{49BE6BB4-A799-4FF6-B2B5-40D904D98BCF}" dt="2025-02-24T18:38:50.536" v="89" actId="47"/>
        <pc:sldMkLst>
          <pc:docMk/>
          <pc:sldMk cId="1480987078" sldId="426"/>
        </pc:sldMkLst>
      </pc:sldChg>
      <pc:sldChg chg="del">
        <pc:chgData name="Valdir Miranda Pinto" userId="53b37b87f92a8dc6" providerId="LiveId" clId="{49BE6BB4-A799-4FF6-B2B5-40D904D98BCF}" dt="2025-02-24T18:38:41.535" v="88" actId="47"/>
        <pc:sldMkLst>
          <pc:docMk/>
          <pc:sldMk cId="3246241766" sldId="427"/>
        </pc:sldMkLst>
      </pc:sldChg>
      <pc:sldChg chg="del">
        <pc:chgData name="Valdir Miranda Pinto" userId="53b37b87f92a8dc6" providerId="LiveId" clId="{49BE6BB4-A799-4FF6-B2B5-40D904D98BCF}" dt="2025-02-24T18:38:38.565" v="87" actId="47"/>
        <pc:sldMkLst>
          <pc:docMk/>
          <pc:sldMk cId="3622800278" sldId="428"/>
        </pc:sldMkLst>
      </pc:sldChg>
      <pc:sldChg chg="del">
        <pc:chgData name="Valdir Miranda Pinto" userId="53b37b87f92a8dc6" providerId="LiveId" clId="{49BE6BB4-A799-4FF6-B2B5-40D904D98BCF}" dt="2025-02-24T18:39:02.819" v="92" actId="47"/>
        <pc:sldMkLst>
          <pc:docMk/>
          <pc:sldMk cId="1845691173" sldId="429"/>
        </pc:sldMkLst>
      </pc:sldChg>
      <pc:sldChg chg="del">
        <pc:chgData name="Valdir Miranda Pinto" userId="53b37b87f92a8dc6" providerId="LiveId" clId="{49BE6BB4-A799-4FF6-B2B5-40D904D98BCF}" dt="2025-02-24T18:39:11.271" v="94" actId="47"/>
        <pc:sldMkLst>
          <pc:docMk/>
          <pc:sldMk cId="2434000074" sldId="430"/>
        </pc:sldMkLst>
      </pc:sldChg>
      <pc:sldChg chg="del">
        <pc:chgData name="Valdir Miranda Pinto" userId="53b37b87f92a8dc6" providerId="LiveId" clId="{49BE6BB4-A799-4FF6-B2B5-40D904D98BCF}" dt="2025-02-24T18:39:13.753" v="95" actId="47"/>
        <pc:sldMkLst>
          <pc:docMk/>
          <pc:sldMk cId="922574975" sldId="431"/>
        </pc:sldMkLst>
      </pc:sldChg>
      <pc:sldChg chg="del">
        <pc:chgData name="Valdir Miranda Pinto" userId="53b37b87f92a8dc6" providerId="LiveId" clId="{49BE6BB4-A799-4FF6-B2B5-40D904D98BCF}" dt="2025-02-24T18:39:16.578" v="96" actId="47"/>
        <pc:sldMkLst>
          <pc:docMk/>
          <pc:sldMk cId="1221027573" sldId="432"/>
        </pc:sldMkLst>
      </pc:sldChg>
      <pc:sldChg chg="del">
        <pc:chgData name="Valdir Miranda Pinto" userId="53b37b87f92a8dc6" providerId="LiveId" clId="{49BE6BB4-A799-4FF6-B2B5-40D904D98BCF}" dt="2025-02-24T18:39:23.479" v="97" actId="47"/>
        <pc:sldMkLst>
          <pc:docMk/>
          <pc:sldMk cId="1811729163" sldId="433"/>
        </pc:sldMkLst>
      </pc:sldChg>
      <pc:sldChg chg="del">
        <pc:chgData name="Valdir Miranda Pinto" userId="53b37b87f92a8dc6" providerId="LiveId" clId="{49BE6BB4-A799-4FF6-B2B5-40D904D98BCF}" dt="2025-02-24T18:39:25.167" v="98" actId="47"/>
        <pc:sldMkLst>
          <pc:docMk/>
          <pc:sldMk cId="4150815729" sldId="434"/>
        </pc:sldMkLst>
      </pc:sldChg>
      <pc:sldChg chg="del">
        <pc:chgData name="Valdir Miranda Pinto" userId="53b37b87f92a8dc6" providerId="LiveId" clId="{49BE6BB4-A799-4FF6-B2B5-40D904D98BCF}" dt="2025-02-24T18:39:32.324" v="99" actId="47"/>
        <pc:sldMkLst>
          <pc:docMk/>
          <pc:sldMk cId="2806948511" sldId="435"/>
        </pc:sldMkLst>
      </pc:sldChg>
      <pc:sldChg chg="del">
        <pc:chgData name="Valdir Miranda Pinto" userId="53b37b87f92a8dc6" providerId="LiveId" clId="{49BE6BB4-A799-4FF6-B2B5-40D904D98BCF}" dt="2025-02-24T18:39:33.889" v="100" actId="47"/>
        <pc:sldMkLst>
          <pc:docMk/>
          <pc:sldMk cId="4043349837" sldId="436"/>
        </pc:sldMkLst>
      </pc:sldChg>
      <pc:sldChg chg="del">
        <pc:chgData name="Valdir Miranda Pinto" userId="53b37b87f92a8dc6" providerId="LiveId" clId="{49BE6BB4-A799-4FF6-B2B5-40D904D98BCF}" dt="2025-02-24T18:39:37.398" v="101" actId="47"/>
        <pc:sldMkLst>
          <pc:docMk/>
          <pc:sldMk cId="885096452" sldId="437"/>
        </pc:sldMkLst>
      </pc:sldChg>
      <pc:sldChg chg="del">
        <pc:chgData name="Valdir Miranda Pinto" userId="53b37b87f92a8dc6" providerId="LiveId" clId="{49BE6BB4-A799-4FF6-B2B5-40D904D98BCF}" dt="2025-02-24T18:24:18.019" v="39" actId="47"/>
        <pc:sldMkLst>
          <pc:docMk/>
          <pc:sldMk cId="179976971" sldId="438"/>
        </pc:sldMkLst>
      </pc:sldChg>
      <pc:sldChg chg="del">
        <pc:chgData name="Valdir Miranda Pinto" userId="53b37b87f92a8dc6" providerId="LiveId" clId="{49BE6BB4-A799-4FF6-B2B5-40D904D98BCF}" dt="2025-02-24T18:24:33.525" v="40" actId="47"/>
        <pc:sldMkLst>
          <pc:docMk/>
          <pc:sldMk cId="2000026743" sldId="439"/>
        </pc:sldMkLst>
      </pc:sldChg>
      <pc:sldChg chg="del">
        <pc:chgData name="Valdir Miranda Pinto" userId="53b37b87f92a8dc6" providerId="LiveId" clId="{49BE6BB4-A799-4FF6-B2B5-40D904D98BCF}" dt="2025-02-24T18:24:38.732" v="42" actId="47"/>
        <pc:sldMkLst>
          <pc:docMk/>
          <pc:sldMk cId="2676803582" sldId="440"/>
        </pc:sldMkLst>
      </pc:sldChg>
      <pc:sldChg chg="del">
        <pc:chgData name="Valdir Miranda Pinto" userId="53b37b87f92a8dc6" providerId="LiveId" clId="{49BE6BB4-A799-4FF6-B2B5-40D904D98BCF}" dt="2025-02-24T18:24:43.081" v="43" actId="47"/>
        <pc:sldMkLst>
          <pc:docMk/>
          <pc:sldMk cId="968036064" sldId="441"/>
        </pc:sldMkLst>
      </pc:sldChg>
      <pc:sldChg chg="del">
        <pc:chgData name="Valdir Miranda Pinto" userId="53b37b87f92a8dc6" providerId="LiveId" clId="{49BE6BB4-A799-4FF6-B2B5-40D904D98BCF}" dt="2025-02-24T18:24:44.384" v="44" actId="47"/>
        <pc:sldMkLst>
          <pc:docMk/>
          <pc:sldMk cId="2956933782" sldId="442"/>
        </pc:sldMkLst>
      </pc:sldChg>
      <pc:sldChg chg="del">
        <pc:chgData name="Valdir Miranda Pinto" userId="53b37b87f92a8dc6" providerId="LiveId" clId="{49BE6BB4-A799-4FF6-B2B5-40D904D98BCF}" dt="2025-02-24T18:24:46.061" v="45" actId="47"/>
        <pc:sldMkLst>
          <pc:docMk/>
          <pc:sldMk cId="1391770222" sldId="443"/>
        </pc:sldMkLst>
      </pc:sldChg>
      <pc:sldChg chg="del">
        <pc:chgData name="Valdir Miranda Pinto" userId="53b37b87f92a8dc6" providerId="LiveId" clId="{49BE6BB4-A799-4FF6-B2B5-40D904D98BCF}" dt="2025-02-24T18:39:06.963" v="93" actId="47"/>
        <pc:sldMkLst>
          <pc:docMk/>
          <pc:sldMk cId="794442876" sldId="444"/>
        </pc:sldMkLst>
      </pc:sldChg>
      <pc:sldChg chg="del">
        <pc:chgData name="Valdir Miranda Pinto" userId="53b37b87f92a8dc6" providerId="LiveId" clId="{49BE6BB4-A799-4FF6-B2B5-40D904D98BCF}" dt="2025-02-24T18:24:35.490" v="41" actId="47"/>
        <pc:sldMkLst>
          <pc:docMk/>
          <pc:sldMk cId="1981486539" sldId="445"/>
        </pc:sldMkLst>
      </pc:sldChg>
      <pc:sldChg chg="addSp delSp modSp add mod">
        <pc:chgData name="Valdir Miranda Pinto" userId="53b37b87f92a8dc6" providerId="LiveId" clId="{49BE6BB4-A799-4FF6-B2B5-40D904D98BCF}" dt="2025-02-24T18:32:18.342" v="62" actId="20577"/>
        <pc:sldMkLst>
          <pc:docMk/>
          <pc:sldMk cId="856728605" sldId="459"/>
        </pc:sldMkLst>
        <pc:spChg chg="add mod">
          <ac:chgData name="Valdir Miranda Pinto" userId="53b37b87f92a8dc6" providerId="LiveId" clId="{49BE6BB4-A799-4FF6-B2B5-40D904D98BCF}" dt="2025-02-24T18:32:18.342" v="62" actId="20577"/>
          <ac:spMkLst>
            <pc:docMk/>
            <pc:sldMk cId="856728605" sldId="459"/>
            <ac:spMk id="7" creationId="{B197FAD9-CA5F-DA71-767B-EA148F143DD8}"/>
          </ac:spMkLst>
        </pc:spChg>
        <pc:picChg chg="del">
          <ac:chgData name="Valdir Miranda Pinto" userId="53b37b87f92a8dc6" providerId="LiveId" clId="{49BE6BB4-A799-4FF6-B2B5-40D904D98BCF}" dt="2025-02-24T18:32:11.182" v="47" actId="478"/>
          <ac:picMkLst>
            <pc:docMk/>
            <pc:sldMk cId="856728605" sldId="459"/>
            <ac:picMk id="8" creationId="{0424725D-44AC-C221-9496-B66F04C1BD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6AA1-D552-438F-8FB9-EC0434F6625D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6056-8CFE-4124-942E-320D65139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6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5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0C0D-BC15-4ACA-AD64-EBB5000202A6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D503-473E-4E9C-947E-97F6E32F30B9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B2EC-A6AF-408D-A660-D0D378042C86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A5FF-2EB2-4B66-9474-BD37CAE4ED9E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C307-98D0-40CC-AD07-A95B7E8FE8D4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B6BC-85D7-43A0-822A-CE842E724AB5}" type="datetime1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72-8021-4FF7-A4C1-D1569226282E}" type="datetime1">
              <a:rPr lang="pt-BR" smtClean="0"/>
              <a:t>24/02/2025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06-9279-44D8-A714-3EEB0652C9EB}" type="datetime1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BFD-0F60-4B70-BEC1-FDF3E42FC133}" type="datetime1">
              <a:rPr lang="pt-BR" smtClean="0"/>
              <a:t>24/02/2025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40C-C2D9-46C8-A41A-2CCA93AF2CEA}" type="datetime1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66FE-8E0D-4F60-BE7D-26EBD3ADC42F}" type="datetime1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7F9B-59B9-40F5-9E04-0B6335B52A2E}" type="datetime1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/>
              <a:t>Balanço Orçamentário</a:t>
            </a:r>
          </a:p>
          <a:p>
            <a:pPr>
              <a:buFontTx/>
              <a:buChar char="-"/>
            </a:pPr>
            <a:r>
              <a:rPr lang="pt-BR" b="1" dirty="0"/>
              <a:t>Balanço Financeiro</a:t>
            </a:r>
          </a:p>
          <a:p>
            <a:pPr>
              <a:buFontTx/>
              <a:buChar char="-"/>
            </a:pPr>
            <a:r>
              <a:rPr lang="pt-BR" b="1" dirty="0"/>
              <a:t>Demonstração das Variações Patrimoniais e Balanço Compensado</a:t>
            </a:r>
          </a:p>
          <a:p>
            <a:pPr>
              <a:buFontTx/>
              <a:buChar char="-"/>
            </a:pPr>
            <a:r>
              <a:rPr lang="pt-BR" b="1" dirty="0"/>
              <a:t>Relatórios LRF (Trimestrais)</a:t>
            </a:r>
          </a:p>
          <a:p>
            <a:pPr>
              <a:buFontTx/>
              <a:buChar char="-"/>
            </a:pPr>
            <a:r>
              <a:rPr lang="pt-BR" b="1" dirty="0"/>
              <a:t>Prestação de Contas (de governo) – TCE - </a:t>
            </a:r>
            <a:r>
              <a:rPr lang="pt-BR" b="1" dirty="0" err="1"/>
              <a:t>Pr</a:t>
            </a:r>
            <a:endParaRPr lang="pt-BR" b="1" dirty="0"/>
          </a:p>
          <a:p>
            <a:r>
              <a:rPr lang="pt-BR" b="1" dirty="0"/>
              <a:t>                         Inventário Almoxarifado.</a:t>
            </a:r>
          </a:p>
          <a:p>
            <a:r>
              <a:rPr lang="pt-BR" b="1" dirty="0"/>
              <a:t>                         Inventário Patrimônio.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Estágios da Despesa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– Fixação;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– Programação;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 – Licitação;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Empenho;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– Suprimento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Pagamento.</a:t>
            </a:r>
          </a:p>
          <a:p>
            <a:endParaRPr lang="pt-BR" b="1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Estágios da Receita: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1- Previsão;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2- Lançamento;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3- Arrecadação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4- Recolhimento.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1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 ATIVO IMOBILIZADO</a:t>
            </a:r>
          </a:p>
          <a:p>
            <a:pPr marL="0" indent="0">
              <a:buNone/>
            </a:pPr>
            <a:r>
              <a:rPr lang="pt-BR" b="1" dirty="0"/>
              <a:t>     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Intangíveis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80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sz="3900" b="1" dirty="0"/>
              <a:t>Eficiência:</a:t>
            </a:r>
            <a:br>
              <a:rPr lang="pt-BR" sz="3200" dirty="0"/>
            </a:br>
            <a:r>
              <a:rPr lang="pt-BR" sz="3200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Capacidade administrativa de produzir o máximo de resultados com o mínimo de recursos, energia e tempo;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Produzir o máximo com o mínimo de desperdício;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Produtividade operacional;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Eficiência está associada à racionalidade - produtividade (ação, força, virtude de produzir).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 	-</a:t>
            </a:r>
            <a:r>
              <a:rPr lang="pt-BR" dirty="0">
                <a:latin typeface="Arial" pitchFamily="34" charset="0"/>
                <a:cs typeface="Arial" pitchFamily="34" charset="0"/>
              </a:rPr>
              <a:t>Ato de fazer certo as coisas. Realizar um trabalho com perfeição.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5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Eficácia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 – Fazer as coisas certas. É saber o que fazer.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 – Um plano mais amplo não se limitando apenas no cumprimento de um trabalho, mas sim na resolução total de uma situação.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Está associada à noção do ótimo, metas e tempo;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Relação entre resultados pretendidos e  resultados obtidos;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Grau em que se alcançam os objetivos e as metas em um determinado período de tempo, sem levar em conta os custos.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8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b="1" dirty="0"/>
              <a:t>Efetividade: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	-Diz respeito ao resultado concreto, ou às ações que fizeram acontecer esse resultado concreto (fins – objetivo e metas desejadas); </a:t>
            </a:r>
            <a:br>
              <a:rPr lang="pt-BR" dirty="0"/>
            </a:br>
            <a:r>
              <a:rPr lang="pt-BR" dirty="0"/>
              <a:t>	- Estabelece a relação entre os resultados e o objetivo.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89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Exemplo –  Cavar um poço.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		     Empresa.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8"/>
            <a:ext cx="10666270" cy="682579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LEGISLAÇÃO: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99.658/90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 205/88 SEDAP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Lei 200/67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19.322/2017 Governo do Estado do Pr.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4.320/64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344/98 Armazenamento de Medicamentos sujeitos a Controle Especial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448 13/09/2002</a:t>
            </a:r>
          </a:p>
          <a:p>
            <a:pPr lvl="2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6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Material (patrimônio)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uma designação genérica de equipamentos, componentes, sobressalentes, acessórios, veículos em geral, matérias primas e outros itens empregados ou passíveis de emprego nas atividades das organizações Públicas Municipais, Estaduais e Federais, independente de qualquer fator, bem como aquele oriundo de demolição ou desmontagem, aparas, acondicionamentos, embalagens e resíduos economicamente aproveitáveis.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Uni\Desktop\novos slides\realiz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Consumo  (almoxarifado)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e de definição da Lei nº 4.320/64, perde normalmente sua identidade física e/ou tem sua utilização limitada em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Permanente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não perde a sua identidade física, mesmo quando incorporado a outro bem e/ou tem uma durabilidade superior a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3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PATRIMÔNIO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0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Previsão Legal: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verificação da compatibilização da existência física de bens permanentes e de consumo com os registrados no Sistema de Controle.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Anual, eventual, inicial, extinção e transferência de responsabilidade.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25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423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Comissão de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Designada pelo Prefeito, Diretoria Geral,  comissões para os inventários anuais e eventuais de bens de consumo, por meio de portaria.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Composição: Presidente 1, Supervisor 1, Inventariantes 4.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Renovação da comissão: 2/3   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6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Prévia do inventário e consiste em conferência antecipada dos bens permanentes, a ser realizada pelos detentores da guarda e responsabilidade de bens permanentes.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 similar à utilizada no inventário anual, mas de forma resumida e simplificada, não sendo necessária a apresentação de relatório formal.  	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9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Os responsáveis (chefes de seção) devem efetuar conferência dos bens constantes no relatório do sistema, observando: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1- A existência daqueles que se encontram fisicamente na seção/unidade e não constam do relatório;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2- Aqueles que constam no relatório mas não se encontram na seção/unidade;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3- Estado de conservação dos bens e de sua plaqueta/etiqueta de identificação;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4- Descritivos no Sistema.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0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Após as conferências, cada seção/unidade deve, até o dia 15 de dezembro, localizar os bens, efetuar as transferências e recebimentos no Sistema Patrimonial,  e demandar à seção de gestão de Patrimônio, por meio “eletrônico”, a substituição de etiquetas/plaquetas danificadas e a regularização de descritivos divergentes.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20627" y="3688384"/>
            <a:ext cx="740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CADASTRAMENTO E CONTROLE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89862" y="2593400"/>
            <a:ext cx="763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96936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5760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Os Bens não localizados devem ser informados a Seção de Controle Patrimonial, assim como os bens que encontram-se sobrando na Seção, através de impresso próprio ou através de sistema integrado, afim de que a Seção de controle Patrimonial possa efetuar as buscas em outros Setores.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9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Na totalidade dos Itens do Patrimônio 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Por amostragem dos Bens Patrimoniais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=20% do Bens Patrimoniais mais valiosos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=80% dos Setores que mais apresentaram problemas com os bens patrimoniais em inventários anteriores.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=10% dos Setores em Geral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=100% dos setores que não fizeram 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Sorteio dos setores com data e hora marcada, com a presença das autoridades da Prefeitura e formalizado através de Ata.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9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1º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75% Restante por amostragem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2º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3º ano de mandato. Verificado fisicamente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4º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33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Juntar ao processo Digital ou Físico as informações de cada setor obtidas 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sobrando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Descrição errada do bem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Plaquetas danificadas ou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ou Declaração onde consta que todos os bens encontram-se localizados e em perfeitas condições, ratificando o termo de posse.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170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34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82358"/>
              </p:ext>
            </p:extLst>
          </p:nvPr>
        </p:nvGraphicFramePr>
        <p:xfrm>
          <a:off x="-71439" y="1236373"/>
          <a:ext cx="11937373" cy="6084522"/>
        </p:xfrm>
        <a:graphic>
          <a:graphicData uri="http://schemas.openxmlformats.org/drawingml/2006/table">
            <a:tbl>
              <a:tblPr firstRow="1" bandRow="1"/>
              <a:tblGrid>
                <a:gridCol w="175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 err="1"/>
                        <a:t>Responsabi-lidade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Atividade Levantamento FISICO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Coordenação</a:t>
                      </a:r>
                      <a:r>
                        <a:rPr lang="pt-BR" sz="1800" baseline="0" dirty="0"/>
                        <a:t> de Material e Patrimônio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Anexar cópia da Ordem de Serviço e do Manual de Procedimentos de inventário ao Processo Digital ou Físico, copia da portaria e copia da Ata de Sorteio e encaminhar à</a:t>
                      </a:r>
                      <a:r>
                        <a:rPr lang="pt-BR" sz="1800" baseline="0" dirty="0"/>
                        <a:t> Comissão de Inventário de Bens Patrimoniais.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Reunir membros</a:t>
                      </a:r>
                      <a:r>
                        <a:rPr lang="pt-BR" sz="1800" baseline="0" dirty="0"/>
                        <a:t> da Comissão, para planejamento dos trabalhos e nomear o supervisor.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Abrir o Processo Digital</a:t>
                      </a:r>
                      <a:r>
                        <a:rPr lang="pt-BR" sz="1800" baseline="0" dirty="0"/>
                        <a:t> com termo de abertura padrão, Portaria de designação, Ordem de Serviço e dar ciência à Direção Geral no Inicio dos trabalhos.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Gestão de Patrimônio: acesso e agendamento de treinamento do membros da comissão.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5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Desenvolvimento de Sistemas: acesso ao Sistema Patrimônio a todos os usuários, com perfil especial aos membros da Comissão e manual do sistema e quando for  o caso treinamento no sistema.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Comunicar formalmente às unidades da proibição de toda e qualquer movimentação de bens permanentes no período entre 01/</a:t>
                      </a:r>
                      <a:r>
                        <a:rPr lang="pt-BR" dirty="0" err="1"/>
                        <a:t>jan</a:t>
                      </a:r>
                      <a:r>
                        <a:rPr lang="pt-BR" dirty="0"/>
                        <a:t> e a data do encerramento dos trabalhos, a ser informada pela Comissão.</a:t>
                      </a:r>
                    </a:p>
                    <a:p>
                      <a:pPr algn="just"/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49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1056986"/>
            <a:ext cx="11546958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2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759"/>
            <a:ext cx="12192000" cy="51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6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3"/>
            <a:ext cx="12072482" cy="5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246"/>
            <a:ext cx="12192000" cy="57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6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2"/>
            <a:ext cx="12192000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5"/>
            <a:ext cx="10515600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Uni\Desktop\Instru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44950" y="3968845"/>
            <a:ext cx="848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Valdir Miranda Pinto.</a:t>
            </a: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71250"/>
            <a:ext cx="12192000" cy="5586750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40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956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EF1AD-E171-0592-C7A4-E3FD962B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90CC-B2EC-5CE8-A2EA-B797778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81D18A-B226-F072-633C-8993F175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797A18-7D3E-B760-F0F6-B7BC53A1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41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521624-0C76-D70A-15D9-471C66D42BA6}"/>
              </a:ext>
            </a:extLst>
          </p:cNvPr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197FAD9-CA5F-DA71-767B-EA148F14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856728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2" y="708339"/>
            <a:ext cx="11411337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ALMOXARIFADO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11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2187"/>
            <a:ext cx="11446933" cy="45347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8000" b="1" dirty="0"/>
              <a:t>	</a:t>
            </a: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1- Previsão legal: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Republica;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2- Conceito de Inventário :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Verificação da compatibilização da existência física de bens permanentes e de consumo com os registrados no Sistema de Controle.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3 - Tipos de Inventário: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Anual, eventual, inicial, extinção e transferência de responsabilidade.</a:t>
            </a:r>
          </a:p>
          <a:p>
            <a:pPr algn="just"/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87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4 – Comissão de Inventário;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Designada pela Diretoria Geral, Prefeito, comissões para os inventários anuais e eventuais de bens de consumo, por meio de portaria.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Composição: Presidente 1, Supervisor 1, Inventariantes 4.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Renovação da comissão: 2/3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49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90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3414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/>
              <a:t>5 – INICIO DOS TRABALHOS: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comissão de Inventário Anual de Bens de Consumo tem atribuição verificar a existência, localização e estado físico dos bens de consumo que compõem o estoque de materiais do órgão.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10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64407"/>
            <a:ext cx="10608733" cy="4412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0663" y="1236373"/>
            <a:ext cx="615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INICIO DOS TRABALHOS: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	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86962"/>
              </p:ext>
            </p:extLst>
          </p:nvPr>
        </p:nvGraphicFramePr>
        <p:xfrm>
          <a:off x="0" y="1764408"/>
          <a:ext cx="12192000" cy="50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44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Inventário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Iniciar o Processo Digital ou Físico</a:t>
                      </a:r>
                      <a:r>
                        <a:rPr lang="pt-BR" sz="1800" baseline="0" dirty="0"/>
                        <a:t> – Termo de abertura, cópia da portaria e anexação da Ordem de Serviço.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Cientificar, através Correio Eletrônico ou Sistema, sobre o inicio dos trabalhos às seguintes áreas: Prefeito Direção Geral, Secretaria de Administração.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Encaminhar através de Correio Eletrônico ou Sistema, a Coordenação de Material e Patrimônio solicitando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1 - solicitando relatórios específicos;</a:t>
                      </a:r>
                    </a:p>
                    <a:p>
                      <a:r>
                        <a:rPr lang="pt-BR" sz="1800" baseline="0" dirty="0"/>
                        <a:t> 2  solicitando relação dos bens em processo de desfazimento.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Formalizar</a:t>
                      </a:r>
                      <a:r>
                        <a:rPr lang="pt-BR" sz="1800" baseline="0" dirty="0"/>
                        <a:t> o inicio através de email, às unidade da Prefeitura , sobre a proibição de movimentação dos bens em função do inventário.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802">
                <a:tc>
                  <a:txBody>
                    <a:bodyPr/>
                    <a:lstStyle/>
                    <a:p>
                      <a:r>
                        <a:rPr lang="pt-BR" sz="1800" dirty="0"/>
                        <a:t>Seção de Almoxarifado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Agendar treinamento;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Cadastrar</a:t>
                      </a:r>
                      <a:r>
                        <a:rPr lang="pt-BR" sz="1800" baseline="0" dirty="0"/>
                        <a:t> membros no Sistema de Patrimônio(sistema), 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 dias úteis, a contar do envio do processo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43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49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40521"/>
              </p:ext>
            </p:extLst>
          </p:nvPr>
        </p:nvGraphicFramePr>
        <p:xfrm>
          <a:off x="0" y="1433126"/>
          <a:ext cx="12191999" cy="542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Responsa-bilidade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89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Coordenadoria de Material e Patrimônio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</a:t>
                      </a:r>
                      <a:r>
                        <a:rPr lang="pt-BR" sz="1800" baseline="0" dirty="0"/>
                        <a:t> relatório via processo digital ou físico e em mídia digital, ordenados por endereço e com base nos registros do sistema de 31 de dezembro: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posição de estoque com saldos;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com saldos do estoque zerado;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itens não movimentados nos últimos 02 anos;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7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desfazimento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 relatório digital ou físico contendo: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 Relação dos bens em processo de desfazimento com quantitativos e localização dos lotes.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  <a:p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9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Uni\Desktop\novos slides\PeriodoB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24000" y="5386403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do curso:</a:t>
            </a:r>
          </a:p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 às 17h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81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83136"/>
              </p:ext>
            </p:extLst>
          </p:nvPr>
        </p:nvGraphicFramePr>
        <p:xfrm>
          <a:off x="0" y="1236373"/>
          <a:ext cx="12192000" cy="562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48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Atividades</a:t>
                      </a:r>
                      <a:r>
                        <a:rPr lang="pt-BR" sz="1800" baseline="0" dirty="0"/>
                        <a:t> a serem executadas até 31/01 do ano corrente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6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do trabalho de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Elaborar plano de ação para realização dos trabalhos;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Dividir a equipe de acordo com o planejamento</a:t>
                      </a:r>
                      <a:r>
                        <a:rPr lang="pt-BR" sz="1800" baseline="0" dirty="0"/>
                        <a:t> do trabalho de inventário;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Organizar</a:t>
                      </a:r>
                      <a:r>
                        <a:rPr lang="pt-BR" sz="1800" baseline="0" dirty="0"/>
                        <a:t> a equipe para iniciar a contagem dos bens por ordem de endereçamento e de acordo com o relatório, por exemplo, F01E01P01, sendo: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            - F</a:t>
                      </a:r>
                      <a:r>
                        <a:rPr lang="pt-BR" sz="1800" baseline="0" dirty="0"/>
                        <a:t> – Fileira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E – Estante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P – Prateleira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C – Corredor.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primeira contagem deverá ser anotado o quantitativo com caneta azul;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segunda contagem com caneta vermelha;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 item deverá ser contado pelo menos 02 vezes por equipes diferentes.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5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 a observar durante a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Endereçamento;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Se o código e descritivo do item no sistema Almoxarifado </a:t>
                      </a:r>
                      <a:r>
                        <a:rPr lang="pt-BR" sz="1800" baseline="0" dirty="0"/>
                        <a:t>conferem com o item físico;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Quantidade do Item;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Condições de estocagem do material;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42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51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4942"/>
              </p:ext>
            </p:extLst>
          </p:nvPr>
        </p:nvGraphicFramePr>
        <p:xfrm>
          <a:off x="0" y="1399592"/>
          <a:ext cx="12191999" cy="532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e situação do item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Quantidade do bem em estoque;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Os bens localizados e que não constam no relatório</a:t>
                      </a:r>
                      <a:r>
                        <a:rPr lang="pt-BR" sz="1800" baseline="0" dirty="0"/>
                        <a:t> do sistema;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correta descrição do bem, caso haja discrepância entre o constante no sistema Almoxarifado e o verificado fisicamente;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 existência</a:t>
                      </a:r>
                      <a:r>
                        <a:rPr lang="pt-BR" sz="1800" baseline="0" dirty="0"/>
                        <a:t> de plaquetas de endereçamento em mau estado ou sua inexistência.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existência de bens materiais em mau estado de conservação ou armazenados de forma inadequada;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Bens com prazo de validade vencido.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85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Quantidade</a:t>
                      </a:r>
                      <a:r>
                        <a:rPr lang="pt-BR" sz="1800" baseline="0" dirty="0"/>
                        <a:t> divergente</a:t>
                      </a:r>
                      <a:endParaRPr lang="pt-B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Após duas contagens por membros diferentes, se houver divergência, deverá ser realizada uma nova contagem por um novo membro, acompanhado pelo presidente e o responsável pelo estoque para verificação das diferenças;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O resultado deverá ser lançado no sistema Almoxarifado, módulo inventário, para contabilização e formalização dos itens divergentes.</a:t>
                      </a:r>
                      <a:endParaRPr lang="pt-B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97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8725"/>
              </p:ext>
            </p:extLst>
          </p:nvPr>
        </p:nvGraphicFramePr>
        <p:xfrm>
          <a:off x="0" y="1732772"/>
          <a:ext cx="12192000" cy="302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3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Liberação do estoque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 presidente da comissão,</a:t>
                      </a:r>
                      <a:r>
                        <a:rPr lang="pt-BR" sz="1800" baseline="0" dirty="0"/>
                        <a:t> entendendo que não serão necessárias outras verificações físicas no ambiente do estoque, comunicará formalmente às unidades do Órgão sobre o encerramento dos trabalhos de contagem, liberando a movimentação de saída dos bens.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90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53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89742"/>
              </p:ext>
            </p:extLst>
          </p:nvPr>
        </p:nvGraphicFramePr>
        <p:xfrm>
          <a:off x="0" y="1397000"/>
          <a:ext cx="12192000" cy="53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6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DESCRIÇÃO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Sobras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quantitativos dos itens sobraram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quantitativos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itens que faltaram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3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não movimentados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materiais em estoque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não foram movimentados no período de 02 anos;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obsoletos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itens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uso. Arcaico ou antigo. Que se encontra fora de uso. (fitas para maquinas de escrever, papel carbono)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5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em processo de Doação ou desfazimento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itens que estão em processo de Desfazimento ou Doação. 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Perecíveis</a:t>
                      </a:r>
                      <a:r>
                        <a:rPr lang="pt-B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vencidos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dos materiais perecíveis com vencimento em até 60 dias, ou materiais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prazo de validade vencido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27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54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7593"/>
              </p:ext>
            </p:extLst>
          </p:nvPr>
        </p:nvGraphicFramePr>
        <p:xfrm>
          <a:off x="0" y="1590317"/>
          <a:ext cx="12192000" cy="52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5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relatório conclusivo discriminando todas as inconsistências encontradas e subdivididas em tópicos: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que, após diligências com o responsável pelo estoque,    continuaram a apresentar sobras ou faltas na contagem física em relação ao relatório do sistema.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com prazo de validade vencido em, com os respectivos valores e informação da possibilidade e/ou impossibilidade de uso pelo tribunal;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inadequadas de armazenamento dos materiais;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prejudicados pela ação do tempo;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não movimentados nos últimos 02 anos e materiais obsoletos;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perecíveis com vencimento em 60 dias, com respectivos valores;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itens que julgarem pertinente.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54675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514"/>
              </p:ext>
            </p:extLst>
          </p:nvPr>
        </p:nvGraphicFramePr>
        <p:xfrm>
          <a:off x="0" y="1692898"/>
          <a:ext cx="12192000" cy="51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50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os requisitos de segurança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ambiente: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Sistema anti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incêndio e treinamento em utilização de extintores;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Circuito interno de câmeras de monitoramento;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de acesso ao ambiente, portas, fechaduras e janelas;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condições de trabalho no ambiente, considerando: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iluminação;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ventilação;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Equipamentos de segurança para servidores e terceirizados.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37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1502"/>
              </p:ext>
            </p:extLst>
          </p:nvPr>
        </p:nvGraphicFramePr>
        <p:xfrm>
          <a:off x="0" y="1636483"/>
          <a:ext cx="12192000" cy="52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Receber relatório conclusivo da Comissão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encaminha para parecer da Secretaria de Controle Interno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Controle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Emitir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parecer parcial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Aprecia o parecer do Controle Interno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determina providências em relação às pendências existentes, podendo ordenar novas diligências à Comissão de inventário ou ao responsável pelo estoque.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 e/ou Coordenadoria de 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de Consumo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 às novas determinações da Direção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 se houver.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Controle Interno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Após,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sanadas as falhas materiais e/ou formais, se houver, emitir parecer conclusivo.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322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42083"/>
              </p:ext>
            </p:extLst>
          </p:nvPr>
        </p:nvGraphicFramePr>
        <p:xfrm>
          <a:off x="0" y="1791478"/>
          <a:ext cx="12192000" cy="475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64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96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 ciência e analisar o parecer conclusivo, liberar formalmente os membros da Comissão e encaminhar para ciência das áreas envolvidas: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Comissão de Inventário, Secretaria de Administração, Coordenadoria de Material e Patrimônio, Assistência de Logística de Material de Consumo e Seção de Gestão de Materiais de Consumos.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15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52564" y="3039061"/>
            <a:ext cx="7661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Final do Almoxarifado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09112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 – Ativo Imobilizado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Bens 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Bens 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Bens Intangíveis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	–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Inventário Físico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Comissão Especial de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Auditoria de Bens Patrimônio.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3 – Processo de Cadastramento de Bens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Adquiridos por Compra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Adquiridos por Desapropriação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Construídos pelo Município.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Doados ao Município.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97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Cedidos e/ou Emprestados ao Munícipio.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Transferência de responsabilidade de guarda e uso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Cedência ou autorização de uso de bens imóveis a terceiros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Recuperação e Reforma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 	– Classificação dos Bens de acordo com a sua finalidade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Material Inservível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Ocioso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Recuperável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Antieconômico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Irrecuperável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5– Controle dos Bens Públicos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Controle INTERNO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Controle EXTERNO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Termo de responsabilidade.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Transferência de Bens entre unidades Administrativas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Recebimento e aceitação.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Armazenagem e Controle de estoque.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Registro Patrimonial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Carga e Descarga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i) Baixa ou desfazimento.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2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Proposta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Lei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Receita – Tributos - Impostos, taxas e contribuições de melhoria</a:t>
            </a:r>
          </a:p>
          <a:p>
            <a:pPr marL="0" indent="0">
              <a:buNone/>
              <a:defRPr/>
            </a:pPr>
            <a:r>
              <a:rPr lang="pt-BR" b="1" dirty="0"/>
              <a:t>	          transferências Governamentais.</a:t>
            </a:r>
          </a:p>
          <a:p>
            <a:pPr>
              <a:buFontTx/>
              <a:buChar char="-"/>
              <a:defRPr/>
            </a:pPr>
            <a:r>
              <a:rPr lang="pt-BR" b="1" dirty="0"/>
              <a:t>Despesas – Processos Licitatórios</a:t>
            </a:r>
          </a:p>
          <a:p>
            <a:pPr marL="0" indent="0">
              <a:buNone/>
              <a:defRPr/>
            </a:pPr>
            <a:r>
              <a:rPr lang="pt-BR" b="1" dirty="0"/>
              <a:t>		  Salários</a:t>
            </a:r>
          </a:p>
          <a:p>
            <a:pPr marL="0" indent="0">
              <a:buNone/>
              <a:defRPr/>
            </a:pPr>
            <a:r>
              <a:rPr lang="pt-BR" b="1" dirty="0"/>
              <a:t>		  Despesas Antecipadas (Diárias / Suprimento de Fundos)</a:t>
            </a:r>
          </a:p>
          <a:p>
            <a:pPr marL="0" indent="0">
              <a:buNone/>
              <a:defRPr/>
            </a:pPr>
            <a:r>
              <a:rPr lang="pt-BR" b="1" dirty="0"/>
              <a:t> - Contabilizações dos Atos e Fatos Contábeis. </a:t>
            </a:r>
          </a:p>
          <a:p>
            <a:pPr marL="0" indent="0">
              <a:buNone/>
              <a:defRPr/>
            </a:pPr>
            <a:r>
              <a:rPr lang="pt-BR" b="1" dirty="0"/>
              <a:t>		  Registro no SIM  AM  - TCE - PR                 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4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3579</Words>
  <Application>Microsoft Office PowerPoint</Application>
  <PresentationFormat>Widescreen</PresentationFormat>
  <Paragraphs>578</Paragraphs>
  <Slides>61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Apresentação do PowerPoint</vt:lpstr>
      <vt:lpstr>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Valdir Miranda Pinto</cp:lastModifiedBy>
  <cp:revision>175</cp:revision>
  <dcterms:created xsi:type="dcterms:W3CDTF">2021-01-15T17:03:51Z</dcterms:created>
  <dcterms:modified xsi:type="dcterms:W3CDTF">2025-02-24T18:40:33Z</dcterms:modified>
</cp:coreProperties>
</file>